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p:scale>
          <a:sx n="100" d="100"/>
          <a:sy n="100" d="100"/>
        </p:scale>
        <p:origin x="-1236" y="-7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11/29/2011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11/29/2011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11/29/2011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11/29/2011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11/29/2011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11/29/2011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11/29/2011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 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Passes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(BRA)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inventor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Bonneville Project Act of 1937</a:t>
            </a:r>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Singed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Energy Policy Act of 2005</a:t>
            </a:r>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perchance 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3: 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2: 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cooper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interrupted by a number of events.</a:t>
            </a:r>
          </a:p>
          <a:p>
            <a:r>
              <a:rPr lang="en-US" sz="1800" dirty="0" smtClean="0"/>
              <a:t>Fault </a:t>
            </a:r>
          </a:p>
          <a:p>
            <a:pPr lvl="1"/>
            <a:r>
              <a:rPr lang="en-US" sz="1400" dirty="0" smtClean="0"/>
              <a:t>Vegetation: trees that grow into power lines.</a:t>
            </a:r>
          </a:p>
          <a:p>
            <a:pPr lvl="1"/>
            <a:r>
              <a:rPr lang="en-US" sz="1400" dirty="0" smtClean="0"/>
              <a:t>Storms: trees can be blown into power lines or ice can accumulate on lines and cause failure.</a:t>
            </a:r>
            <a:endParaRPr lang="en-US" sz="1400" dirty="0" smtClean="0"/>
          </a:p>
          <a:p>
            <a:pPr lvl="1"/>
            <a:r>
              <a:rPr lang="en-US" sz="1400" dirty="0" smtClean="0"/>
              <a:t>Animals: Animals sometimes cause short circuits.</a:t>
            </a:r>
          </a:p>
          <a:p>
            <a:pPr lvl="1"/>
            <a:r>
              <a:rPr lang="en-US" sz="1400" dirty="0" smtClean="0"/>
              <a:t>People: Either by accident or direct intent.</a:t>
            </a:r>
            <a:endParaRPr lang="en-US" sz="1400" dirty="0" smtClean="0"/>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 interrupt fault currents in the system.</a:t>
            </a:r>
          </a:p>
          <a:p>
            <a:r>
              <a:rPr lang="en-US" sz="1800" dirty="0" smtClean="0"/>
              <a:t>These devices can protect individual devices, or be designed to provide protection to multiple devices.</a:t>
            </a: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out on 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Utility's have no indication of the voltage drop across these cables.</a:t>
            </a:r>
          </a:p>
          <a:p>
            <a:endParaRPr lang="en-US" sz="1800" dirty="0"/>
          </a:p>
          <a:p>
            <a:r>
              <a:rPr lang="en-US" sz="1800" dirty="0" smtClean="0"/>
              <a:t>Multiple customers can be services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r>
              <a:rPr lang="en-US" sz="1800" dirty="0" smtClean="0"/>
              <a:t>.</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5" name="Picture 2" descr="C:\PNNL Work\Current Projects\FOA-152 WSU\Photos\Distributed Generation\IMG_0172.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r>
              <a:rPr lang="en-US" sz="1800" dirty="0" smtClean="0"/>
              <a:t>With the continued adoption of renewable portfolio standards by individual states the amount of distributed generation is increasing.  </a:t>
            </a:r>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r>
              <a:rPr lang="en-US" sz="1800" dirty="0" smtClean="0"/>
              <a:t>Regardless of the source of primary energy, distributed generation operates on systems that were originally designed for unidirectional power flows.</a:t>
            </a:r>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(1971-1867): An English chemist and physicist who is credited with some of the first operational motor and generator.</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ANCI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5: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commentator assemble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a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 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2632</TotalTime>
  <Words>5474</Words>
  <Application>Microsoft Office PowerPoint</Application>
  <PresentationFormat>On-screen Show (4:3)</PresentationFormat>
  <Paragraphs>637</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2: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3: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4: Operational and Planning Considerations</vt:lpstr>
      <vt:lpstr>Capacity</vt:lpstr>
      <vt:lpstr>Voltage</vt:lpstr>
      <vt:lpstr>Reliability</vt:lpstr>
      <vt:lpstr>Part 5: Simulation and Analysis</vt:lpstr>
      <vt:lpstr>A Selection of Simulation Tools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Schneider, Kevin</dc:creator>
  <cp:lastModifiedBy>Staff</cp:lastModifiedBy>
  <cp:revision>145</cp:revision>
  <dcterms:created xsi:type="dcterms:W3CDTF">2006-08-16T00:00:00Z</dcterms:created>
  <dcterms:modified xsi:type="dcterms:W3CDTF">2011-11-29T15:02:44Z</dcterms:modified>
</cp:coreProperties>
</file>